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1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7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0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5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2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8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5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95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2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6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C73FF-5978-47F0-AB6A-8275E2A3230B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92E8B-357E-4260-9A31-4CC2E7097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7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Samo</a:t>
            </a:r>
            <a:r>
              <a:rPr lang="en-US" smtClean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114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Slavisa Tumenko</dc:creator>
  <cp:lastModifiedBy>Slavisa Tumenko</cp:lastModifiedBy>
  <cp:revision>1</cp:revision>
  <dcterms:created xsi:type="dcterms:W3CDTF">2020-04-02T18:05:18Z</dcterms:created>
  <dcterms:modified xsi:type="dcterms:W3CDTF">2020-04-02T18:05:40Z</dcterms:modified>
</cp:coreProperties>
</file>